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Lst>
  <p:sldSz cx="18288000" cy="10287000"/>
  <p:notesSz cx="6858000" cy="9144000"/>
  <p:embeddedFontLst>
    <p:embeddedFont>
      <p:font typeface="Calibri (MS) Bold" charset="1" panose="020F0702030404030204"/>
      <p:regular r:id="rId9"/>
    </p:embeddedFont>
    <p:embeddedFont>
      <p:font typeface="Calibri (MS)" charset="1" panose="020F0502020204030204"/>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85819" y="4304338"/>
            <a:ext cx="13716000" cy="1490396"/>
            <a:chOff x="0" y="0"/>
            <a:chExt cx="18288000" cy="1987194"/>
          </a:xfrm>
        </p:grpSpPr>
        <p:sp>
          <p:nvSpPr>
            <p:cNvPr name="Freeform 3" id="3"/>
            <p:cNvSpPr/>
            <p:nvPr/>
          </p:nvSpPr>
          <p:spPr>
            <a:xfrm flipH="false" flipV="false" rot="0">
              <a:off x="0" y="0"/>
              <a:ext cx="18288000" cy="1987200"/>
            </a:xfrm>
            <a:custGeom>
              <a:avLst/>
              <a:gdLst/>
              <a:ahLst/>
              <a:cxnLst/>
              <a:rect r="r" b="b" t="t" l="l"/>
              <a:pathLst>
                <a:path h="1987200" w="18288000">
                  <a:moveTo>
                    <a:pt x="0" y="0"/>
                  </a:moveTo>
                  <a:lnTo>
                    <a:pt x="18288000" y="0"/>
                  </a:lnTo>
                  <a:lnTo>
                    <a:pt x="18288000" y="1987200"/>
                  </a:lnTo>
                  <a:lnTo>
                    <a:pt x="0" y="1987200"/>
                  </a:lnTo>
                  <a:close/>
                </a:path>
              </a:pathLst>
            </a:custGeom>
            <a:blipFill>
              <a:blip r:embed="rId2">
                <a:alphaModFix amt="0"/>
              </a:blip>
              <a:stretch>
                <a:fillRect l="0" t="-129318" r="0" b="-129318"/>
              </a:stretch>
            </a:blipFill>
          </p:spPr>
        </p:sp>
        <p:sp>
          <p:nvSpPr>
            <p:cNvPr name="TextBox 4" id="4"/>
            <p:cNvSpPr txBox="true"/>
            <p:nvPr/>
          </p:nvSpPr>
          <p:spPr>
            <a:xfrm>
              <a:off x="0" y="-85725"/>
              <a:ext cx="18288000" cy="2072919"/>
            </a:xfrm>
            <a:prstGeom prst="rect">
              <a:avLst/>
            </a:prstGeom>
          </p:spPr>
          <p:txBody>
            <a:bodyPr anchor="b" rtlCol="false" tIns="0" lIns="0" bIns="0" rIns="0"/>
            <a:lstStyle/>
            <a:p>
              <a:pPr algn="ctr">
                <a:lnSpc>
                  <a:spcPts val="9720"/>
                </a:lnSpc>
              </a:pPr>
              <a:r>
                <a:rPr lang="en-US" sz="9000" b="true">
                  <a:solidFill>
                    <a:srgbClr val="000000"/>
                  </a:solidFill>
                  <a:latin typeface="Calibri (MS) Bold"/>
                  <a:ea typeface="Calibri (MS) Bold"/>
                  <a:cs typeface="Calibri (MS) Bold"/>
                  <a:sym typeface="Calibri (MS) Bold"/>
                </a:rPr>
                <a:t>Título da Apresentação:</a:t>
              </a:r>
            </a:p>
          </p:txBody>
        </p:sp>
      </p:grpSp>
      <p:sp>
        <p:nvSpPr>
          <p:cNvPr name="TextBox 5" id="5"/>
          <p:cNvSpPr txBox="true"/>
          <p:nvPr/>
        </p:nvSpPr>
        <p:spPr>
          <a:xfrm rot="0">
            <a:off x="2251977" y="7301741"/>
            <a:ext cx="13533120" cy="1040892"/>
          </a:xfrm>
          <a:prstGeom prst="rect">
            <a:avLst/>
          </a:prstGeom>
        </p:spPr>
        <p:txBody>
          <a:bodyPr anchor="t" rtlCol="false" tIns="0" lIns="0" bIns="0" rIns="0">
            <a:spAutoFit/>
          </a:bodyPr>
          <a:lstStyle/>
          <a:p>
            <a:pPr algn="ctr">
              <a:lnSpc>
                <a:spcPts val="4050"/>
              </a:lnSpc>
            </a:pPr>
            <a:r>
              <a:rPr lang="en-US" sz="3750">
                <a:solidFill>
                  <a:srgbClr val="000000"/>
                </a:solidFill>
                <a:latin typeface="Calibri (MS)"/>
                <a:ea typeface="Calibri (MS)"/>
                <a:cs typeface="Calibri (MS)"/>
                <a:sym typeface="Calibri (MS)"/>
              </a:rPr>
              <a:t>Autoria</a:t>
            </a:r>
          </a:p>
        </p:txBody>
      </p:sp>
      <p:grpSp>
        <p:nvGrpSpPr>
          <p:cNvPr name="Group 6" id="6"/>
          <p:cNvGrpSpPr/>
          <p:nvPr/>
        </p:nvGrpSpPr>
        <p:grpSpPr>
          <a:xfrm rot="0">
            <a:off x="0" y="6477"/>
            <a:ext cx="18288181" cy="2177282"/>
            <a:chOff x="0" y="0"/>
            <a:chExt cx="24384241" cy="2903042"/>
          </a:xfrm>
        </p:grpSpPr>
        <p:sp>
          <p:nvSpPr>
            <p:cNvPr name="Freeform 7" id="7"/>
            <p:cNvSpPr/>
            <p:nvPr/>
          </p:nvSpPr>
          <p:spPr>
            <a:xfrm flipH="false" flipV="false" rot="0">
              <a:off x="0" y="0"/>
              <a:ext cx="24384254" cy="2903093"/>
            </a:xfrm>
            <a:custGeom>
              <a:avLst/>
              <a:gdLst/>
              <a:ahLst/>
              <a:cxnLst/>
              <a:rect r="r" b="b" t="t" l="l"/>
              <a:pathLst>
                <a:path h="2903093" w="24384254">
                  <a:moveTo>
                    <a:pt x="0" y="0"/>
                  </a:moveTo>
                  <a:lnTo>
                    <a:pt x="24384254" y="0"/>
                  </a:lnTo>
                  <a:lnTo>
                    <a:pt x="24384254" y="2903093"/>
                  </a:lnTo>
                  <a:lnTo>
                    <a:pt x="0" y="2903093"/>
                  </a:lnTo>
                  <a:lnTo>
                    <a:pt x="0" y="0"/>
                  </a:lnTo>
                  <a:close/>
                </a:path>
              </a:pathLst>
            </a:custGeom>
            <a:blipFill>
              <a:blip r:embed="rId3"/>
              <a:stretch>
                <a:fillRect l="0" t="-2" r="0" b="0"/>
              </a:stretch>
            </a:blipFill>
          </p:spPr>
        </p:sp>
      </p:grpSp>
      <p:grpSp>
        <p:nvGrpSpPr>
          <p:cNvPr name="Group 8" id="8"/>
          <p:cNvGrpSpPr/>
          <p:nvPr/>
        </p:nvGrpSpPr>
        <p:grpSpPr>
          <a:xfrm rot="0">
            <a:off x="2162" y="9763201"/>
            <a:ext cx="18287638" cy="524342"/>
            <a:chOff x="0" y="0"/>
            <a:chExt cx="24383517" cy="699122"/>
          </a:xfrm>
        </p:grpSpPr>
        <p:sp>
          <p:nvSpPr>
            <p:cNvPr name="Freeform 9" id="9"/>
            <p:cNvSpPr/>
            <p:nvPr/>
          </p:nvSpPr>
          <p:spPr>
            <a:xfrm flipH="false" flipV="false" rot="0">
              <a:off x="0" y="0"/>
              <a:ext cx="24383492" cy="699135"/>
            </a:xfrm>
            <a:custGeom>
              <a:avLst/>
              <a:gdLst/>
              <a:ahLst/>
              <a:cxnLst/>
              <a:rect r="r" b="b" t="t" l="l"/>
              <a:pathLst>
                <a:path h="699135" w="24383492">
                  <a:moveTo>
                    <a:pt x="0" y="0"/>
                  </a:moveTo>
                  <a:lnTo>
                    <a:pt x="24383492" y="0"/>
                  </a:lnTo>
                  <a:lnTo>
                    <a:pt x="24383492" y="699135"/>
                  </a:lnTo>
                  <a:lnTo>
                    <a:pt x="0" y="699135"/>
                  </a:lnTo>
                  <a:close/>
                </a:path>
              </a:pathLst>
            </a:custGeom>
            <a:solidFill>
              <a:srgbClr val="365B6F"/>
            </a:solidFill>
          </p:spPr>
        </p:sp>
      </p:grpSp>
      <p:sp>
        <p:nvSpPr>
          <p:cNvPr name="TextBox 10" id="10"/>
          <p:cNvSpPr txBox="true"/>
          <p:nvPr/>
        </p:nvSpPr>
        <p:spPr>
          <a:xfrm rot="0">
            <a:off x="3017701" y="5695617"/>
            <a:ext cx="12253322" cy="1238164"/>
          </a:xfrm>
          <a:prstGeom prst="rect">
            <a:avLst/>
          </a:prstGeom>
        </p:spPr>
        <p:txBody>
          <a:bodyPr anchor="t" rtlCol="false" tIns="0" lIns="0" bIns="0" rIns="0">
            <a:spAutoFit/>
          </a:bodyPr>
          <a:lstStyle/>
          <a:p>
            <a:pPr algn="ctr">
              <a:lnSpc>
                <a:spcPts val="8100"/>
              </a:lnSpc>
            </a:pPr>
            <a:r>
              <a:rPr lang="en-US" sz="6750">
                <a:solidFill>
                  <a:srgbClr val="000000"/>
                </a:solidFill>
                <a:latin typeface="Calibri (MS)"/>
                <a:ea typeface="Calibri (MS)"/>
                <a:cs typeface="Calibri (MS)"/>
                <a:sym typeface="Calibri (MS)"/>
              </a:rPr>
              <a:t>Subtítulo da apresentação</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694164" y="4068223"/>
            <a:ext cx="14912816" cy="4692910"/>
          </a:xfrm>
          <a:prstGeom prst="rect">
            <a:avLst/>
          </a:prstGeom>
        </p:spPr>
        <p:txBody>
          <a:bodyPr anchor="t" rtlCol="false" tIns="0" lIns="0" bIns="0" rIns="0">
            <a:spAutoFit/>
          </a:bodyPr>
          <a:lstStyle/>
          <a:p>
            <a:pPr algn="just">
              <a:lnSpc>
                <a:spcPts val="4050"/>
              </a:lnSpc>
            </a:pPr>
            <a:r>
              <a:rPr lang="en-US" sz="3750">
                <a:solidFill>
                  <a:srgbClr val="000000"/>
                </a:solidFill>
                <a:latin typeface="Calibri (MS)"/>
                <a:ea typeface="Calibri (MS)"/>
                <a:cs typeface="Calibri (MS)"/>
                <a:sym typeface="Calibri (MS)"/>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p>
          <a:p>
            <a:pPr algn="just">
              <a:lnSpc>
                <a:spcPts val="4050"/>
              </a:lnSpc>
            </a:pPr>
          </a:p>
          <a:p>
            <a:pPr algn="just">
              <a:lnSpc>
                <a:spcPts val="4050"/>
              </a:lnSpc>
            </a:pPr>
          </a:p>
          <a:p>
            <a:pPr algn="just">
              <a:lnSpc>
                <a:spcPts val="4050"/>
              </a:lnSpc>
            </a:pPr>
          </a:p>
          <a:p>
            <a:pPr algn="just">
              <a:lnSpc>
                <a:spcPts val="4050"/>
              </a:lnSpc>
            </a:pPr>
          </a:p>
          <a:p>
            <a:pPr algn="just">
              <a:lnSpc>
                <a:spcPts val="4050"/>
              </a:lnSpc>
            </a:pPr>
          </a:p>
          <a:p>
            <a:pPr algn="just">
              <a:lnSpc>
                <a:spcPts val="4050"/>
              </a:lnSpc>
            </a:pPr>
          </a:p>
          <a:p>
            <a:pPr algn="just">
              <a:lnSpc>
                <a:spcPts val="4050"/>
              </a:lnSpc>
            </a:pPr>
          </a:p>
        </p:txBody>
      </p:sp>
      <p:grpSp>
        <p:nvGrpSpPr>
          <p:cNvPr name="Group 3" id="3"/>
          <p:cNvGrpSpPr/>
          <p:nvPr/>
        </p:nvGrpSpPr>
        <p:grpSpPr>
          <a:xfrm rot="0">
            <a:off x="2162" y="9763201"/>
            <a:ext cx="18287638" cy="524342"/>
            <a:chOff x="0" y="0"/>
            <a:chExt cx="24383517" cy="699122"/>
          </a:xfrm>
        </p:grpSpPr>
        <p:sp>
          <p:nvSpPr>
            <p:cNvPr name="Freeform 4" id="4"/>
            <p:cNvSpPr/>
            <p:nvPr/>
          </p:nvSpPr>
          <p:spPr>
            <a:xfrm flipH="false" flipV="false" rot="0">
              <a:off x="0" y="0"/>
              <a:ext cx="24383492" cy="699135"/>
            </a:xfrm>
            <a:custGeom>
              <a:avLst/>
              <a:gdLst/>
              <a:ahLst/>
              <a:cxnLst/>
              <a:rect r="r" b="b" t="t" l="l"/>
              <a:pathLst>
                <a:path h="699135" w="24383492">
                  <a:moveTo>
                    <a:pt x="0" y="0"/>
                  </a:moveTo>
                  <a:lnTo>
                    <a:pt x="24383492" y="0"/>
                  </a:lnTo>
                  <a:lnTo>
                    <a:pt x="24383492" y="699135"/>
                  </a:lnTo>
                  <a:lnTo>
                    <a:pt x="0" y="699135"/>
                  </a:lnTo>
                  <a:close/>
                </a:path>
              </a:pathLst>
            </a:custGeom>
            <a:solidFill>
              <a:srgbClr val="365B6F"/>
            </a:solidFill>
          </p:spPr>
        </p:sp>
      </p:grpSp>
      <p:sp>
        <p:nvSpPr>
          <p:cNvPr name="TextBox 5" id="5"/>
          <p:cNvSpPr txBox="true"/>
          <p:nvPr/>
        </p:nvSpPr>
        <p:spPr>
          <a:xfrm rot="0">
            <a:off x="1693621" y="1165565"/>
            <a:ext cx="9758524" cy="1238164"/>
          </a:xfrm>
          <a:prstGeom prst="rect">
            <a:avLst/>
          </a:prstGeom>
        </p:spPr>
        <p:txBody>
          <a:bodyPr anchor="t" rtlCol="false" tIns="0" lIns="0" bIns="0" rIns="0">
            <a:spAutoFit/>
          </a:bodyPr>
          <a:lstStyle/>
          <a:p>
            <a:pPr algn="l">
              <a:lnSpc>
                <a:spcPts val="8100"/>
              </a:lnSpc>
            </a:pPr>
            <a:r>
              <a:rPr lang="en-US" sz="6750" b="true">
                <a:solidFill>
                  <a:srgbClr val="000000"/>
                </a:solidFill>
                <a:latin typeface="Calibri (MS) Bold"/>
                <a:ea typeface="Calibri (MS) Bold"/>
                <a:cs typeface="Calibri (MS) Bold"/>
                <a:sym typeface="Calibri (MS) Bold"/>
              </a:rPr>
              <a:t>Tópico</a:t>
            </a:r>
          </a:p>
        </p:txBody>
      </p:sp>
      <p:grpSp>
        <p:nvGrpSpPr>
          <p:cNvPr name="Group 6" id="6"/>
          <p:cNvGrpSpPr/>
          <p:nvPr/>
        </p:nvGrpSpPr>
        <p:grpSpPr>
          <a:xfrm rot="0">
            <a:off x="2162" y="5944"/>
            <a:ext cx="18287638" cy="524342"/>
            <a:chOff x="0" y="0"/>
            <a:chExt cx="24383517" cy="699122"/>
          </a:xfrm>
        </p:grpSpPr>
        <p:sp>
          <p:nvSpPr>
            <p:cNvPr name="Freeform 7" id="7"/>
            <p:cNvSpPr/>
            <p:nvPr/>
          </p:nvSpPr>
          <p:spPr>
            <a:xfrm flipH="false" flipV="false" rot="0">
              <a:off x="0" y="0"/>
              <a:ext cx="24383492" cy="699135"/>
            </a:xfrm>
            <a:custGeom>
              <a:avLst/>
              <a:gdLst/>
              <a:ahLst/>
              <a:cxnLst/>
              <a:rect r="r" b="b" t="t" l="l"/>
              <a:pathLst>
                <a:path h="699135" w="24383492">
                  <a:moveTo>
                    <a:pt x="0" y="0"/>
                  </a:moveTo>
                  <a:lnTo>
                    <a:pt x="24383492" y="0"/>
                  </a:lnTo>
                  <a:lnTo>
                    <a:pt x="24383492" y="699135"/>
                  </a:lnTo>
                  <a:lnTo>
                    <a:pt x="0" y="699135"/>
                  </a:lnTo>
                  <a:close/>
                </a:path>
              </a:pathLst>
            </a:custGeom>
            <a:solidFill>
              <a:srgbClr val="365B6F"/>
            </a:solidFill>
          </p:spPr>
        </p:sp>
      </p:grpSp>
      <p:sp>
        <p:nvSpPr>
          <p:cNvPr name="TextBox 8" id="8"/>
          <p:cNvSpPr txBox="true"/>
          <p:nvPr/>
        </p:nvSpPr>
        <p:spPr>
          <a:xfrm rot="0">
            <a:off x="1693621" y="2388422"/>
            <a:ext cx="9758524" cy="969483"/>
          </a:xfrm>
          <a:prstGeom prst="rect">
            <a:avLst/>
          </a:prstGeom>
        </p:spPr>
        <p:txBody>
          <a:bodyPr anchor="t" rtlCol="false" tIns="0" lIns="0" bIns="0" rIns="0">
            <a:spAutoFit/>
          </a:bodyPr>
          <a:lstStyle/>
          <a:p>
            <a:pPr algn="l">
              <a:lnSpc>
                <a:spcPts val="6300"/>
              </a:lnSpc>
            </a:pPr>
            <a:r>
              <a:rPr lang="en-US" sz="5250" b="true">
                <a:solidFill>
                  <a:srgbClr val="000000"/>
                </a:solidFill>
                <a:latin typeface="Calibri (MS) Bold"/>
                <a:ea typeface="Calibri (MS) Bold"/>
                <a:cs typeface="Calibri (MS) Bold"/>
                <a:sym typeface="Calibri (MS) Bold"/>
              </a:rPr>
              <a:t>Subtópico</a:t>
            </a:r>
          </a:p>
        </p:txBody>
      </p:sp>
    </p:spTree>
  </p:cSld>
  <p:clrMapOvr>
    <a:masterClrMapping/>
  </p:clrMapOvr>
  <p:transition spd="fast">
    <p:fade/>
  </p:transition>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2162" y="9149763"/>
            <a:ext cx="18287638" cy="1137780"/>
            <a:chOff x="0" y="0"/>
            <a:chExt cx="24383517" cy="1517040"/>
          </a:xfrm>
        </p:grpSpPr>
        <p:sp>
          <p:nvSpPr>
            <p:cNvPr name="Freeform 3" id="3"/>
            <p:cNvSpPr/>
            <p:nvPr/>
          </p:nvSpPr>
          <p:spPr>
            <a:xfrm flipH="false" flipV="false" rot="0">
              <a:off x="0" y="0"/>
              <a:ext cx="24383492" cy="1517015"/>
            </a:xfrm>
            <a:custGeom>
              <a:avLst/>
              <a:gdLst/>
              <a:ahLst/>
              <a:cxnLst/>
              <a:rect r="r" b="b" t="t" l="l"/>
              <a:pathLst>
                <a:path h="1517015" w="24383492">
                  <a:moveTo>
                    <a:pt x="0" y="0"/>
                  </a:moveTo>
                  <a:lnTo>
                    <a:pt x="24383492" y="0"/>
                  </a:lnTo>
                  <a:lnTo>
                    <a:pt x="24383492" y="1517015"/>
                  </a:lnTo>
                  <a:lnTo>
                    <a:pt x="0" y="1517015"/>
                  </a:lnTo>
                  <a:close/>
                </a:path>
              </a:pathLst>
            </a:custGeom>
            <a:solidFill>
              <a:srgbClr val="365B6F"/>
            </a:solidFill>
          </p:spPr>
        </p:sp>
      </p:grpSp>
      <p:grpSp>
        <p:nvGrpSpPr>
          <p:cNvPr name="Group 4" id="4"/>
          <p:cNvGrpSpPr/>
          <p:nvPr/>
        </p:nvGrpSpPr>
        <p:grpSpPr>
          <a:xfrm rot="0">
            <a:off x="2162" y="5944"/>
            <a:ext cx="18287638" cy="524342"/>
            <a:chOff x="0" y="0"/>
            <a:chExt cx="24383517" cy="699122"/>
          </a:xfrm>
        </p:grpSpPr>
        <p:sp>
          <p:nvSpPr>
            <p:cNvPr name="Freeform 5" id="5"/>
            <p:cNvSpPr/>
            <p:nvPr/>
          </p:nvSpPr>
          <p:spPr>
            <a:xfrm flipH="false" flipV="false" rot="0">
              <a:off x="0" y="0"/>
              <a:ext cx="24383492" cy="699135"/>
            </a:xfrm>
            <a:custGeom>
              <a:avLst/>
              <a:gdLst/>
              <a:ahLst/>
              <a:cxnLst/>
              <a:rect r="r" b="b" t="t" l="l"/>
              <a:pathLst>
                <a:path h="699135" w="24383492">
                  <a:moveTo>
                    <a:pt x="0" y="0"/>
                  </a:moveTo>
                  <a:lnTo>
                    <a:pt x="24383492" y="0"/>
                  </a:lnTo>
                  <a:lnTo>
                    <a:pt x="24383492" y="699135"/>
                  </a:lnTo>
                  <a:lnTo>
                    <a:pt x="0" y="699135"/>
                  </a:lnTo>
                  <a:close/>
                </a:path>
              </a:pathLst>
            </a:custGeom>
            <a:solidFill>
              <a:srgbClr val="365B6F"/>
            </a:solidFill>
          </p:spPr>
        </p:sp>
      </p:grpSp>
      <p:sp>
        <p:nvSpPr>
          <p:cNvPr name="TextBox 6" id="6"/>
          <p:cNvSpPr txBox="true"/>
          <p:nvPr/>
        </p:nvSpPr>
        <p:spPr>
          <a:xfrm rot="0">
            <a:off x="1066143" y="785698"/>
            <a:ext cx="9758524" cy="969483"/>
          </a:xfrm>
          <a:prstGeom prst="rect">
            <a:avLst/>
          </a:prstGeom>
        </p:spPr>
        <p:txBody>
          <a:bodyPr anchor="t" rtlCol="false" tIns="0" lIns="0" bIns="0" rIns="0">
            <a:spAutoFit/>
          </a:bodyPr>
          <a:lstStyle/>
          <a:p>
            <a:pPr algn="l">
              <a:lnSpc>
                <a:spcPts val="6300"/>
              </a:lnSpc>
            </a:pPr>
            <a:r>
              <a:rPr lang="en-US" sz="5250" b="true">
                <a:solidFill>
                  <a:srgbClr val="000000"/>
                </a:solidFill>
                <a:latin typeface="Calibri (MS) Bold"/>
                <a:ea typeface="Calibri (MS) Bold"/>
                <a:cs typeface="Calibri (MS) Bold"/>
                <a:sym typeface="Calibri (MS) Bold"/>
              </a:rPr>
              <a:t>Referências</a:t>
            </a:r>
          </a:p>
        </p:txBody>
      </p:sp>
      <p:sp>
        <p:nvSpPr>
          <p:cNvPr name="TextBox 7" id="7"/>
          <p:cNvSpPr txBox="true"/>
          <p:nvPr/>
        </p:nvSpPr>
        <p:spPr>
          <a:xfrm rot="0">
            <a:off x="8273520" y="9266701"/>
            <a:ext cx="8960939" cy="1116063"/>
          </a:xfrm>
          <a:prstGeom prst="rect">
            <a:avLst/>
          </a:prstGeom>
        </p:spPr>
        <p:txBody>
          <a:bodyPr anchor="t" rtlCol="false" tIns="0" lIns="0" bIns="0" rIns="0">
            <a:spAutoFit/>
          </a:bodyPr>
          <a:lstStyle/>
          <a:p>
            <a:pPr algn="r">
              <a:lnSpc>
                <a:spcPts val="4500"/>
              </a:lnSpc>
            </a:pPr>
            <a:r>
              <a:rPr lang="en-US" sz="3750" b="true">
                <a:solidFill>
                  <a:srgbClr val="FFFFFF"/>
                </a:solidFill>
                <a:latin typeface="Calibri (MS) Bold"/>
                <a:ea typeface="Calibri (MS) Bold"/>
                <a:cs typeface="Calibri (MS) Bold"/>
                <a:sym typeface="Calibri (MS) Bold"/>
              </a:rPr>
              <a:t>Obrigado!</a:t>
            </a:r>
          </a:p>
          <a:p>
            <a:pPr algn="r">
              <a:lnSpc>
                <a:spcPts val="4500"/>
              </a:lnSpc>
            </a:pPr>
          </a:p>
        </p:txBody>
      </p:sp>
      <p:sp>
        <p:nvSpPr>
          <p:cNvPr name="TextBox 8" id="8"/>
          <p:cNvSpPr txBox="true"/>
          <p:nvPr/>
        </p:nvSpPr>
        <p:spPr>
          <a:xfrm rot="0">
            <a:off x="1066143" y="2041646"/>
            <a:ext cx="16170478" cy="3428190"/>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GALINDO, João Maurício; ROLLAND, Romain. Beethoven: as muitas faces de um gênio. São Paulo: Contexto, 2019. Disponível em: https://plataforma.bvirtual.com.br/Leitor/Publicacao/178063/pdf/0. Acesso em: 16 de abr. 2020. </a:t>
            </a:r>
          </a:p>
          <a:p>
            <a:pPr algn="l">
              <a:lnSpc>
                <a:spcPts val="3240"/>
              </a:lnSpc>
            </a:pPr>
          </a:p>
          <a:p>
            <a:pPr algn="l">
              <a:lnSpc>
                <a:spcPts val="3240"/>
              </a:lnSpc>
            </a:pPr>
            <a:r>
              <a:rPr lang="en-US" sz="2700">
                <a:solidFill>
                  <a:srgbClr val="000000"/>
                </a:solidFill>
                <a:latin typeface="Calibri (MS)"/>
                <a:ea typeface="Calibri (MS)"/>
                <a:cs typeface="Calibri (MS)"/>
                <a:sym typeface="Calibri (MS)"/>
              </a:rPr>
              <a:t>LOUTZENHEISER, Lisa W.; MACINTOSH, Lori B. Citizenships, Sexualities, and Education. Theory Into</a:t>
            </a:r>
          </a:p>
          <a:p>
            <a:pPr algn="l">
              <a:lnSpc>
                <a:spcPts val="3240"/>
              </a:lnSpc>
            </a:pPr>
            <a:r>
              <a:rPr lang="en-US" sz="2700">
                <a:solidFill>
                  <a:srgbClr val="000000"/>
                </a:solidFill>
                <a:latin typeface="Calibri (MS)"/>
                <a:ea typeface="Calibri (MS)"/>
                <a:cs typeface="Calibri (MS)"/>
                <a:sym typeface="Calibri (MS)"/>
              </a:rPr>
              <a:t>Practice, [s. l.], v. 43, n. 2, 2004. Disponível em: https://www.jstor.org/stable/3701551. Acesso em: 21 nov.</a:t>
            </a:r>
          </a:p>
          <a:p>
            <a:pPr algn="l">
              <a:lnSpc>
                <a:spcPts val="3240"/>
              </a:lnSpc>
            </a:pPr>
            <a:r>
              <a:rPr lang="en-US" sz="2700">
                <a:solidFill>
                  <a:srgbClr val="000000"/>
                </a:solidFill>
                <a:latin typeface="Calibri (MS)"/>
                <a:ea typeface="Calibri (MS)"/>
                <a:cs typeface="Calibri (MS)"/>
                <a:sym typeface="Calibri (MS)"/>
              </a:rPr>
              <a:t>2024.</a:t>
            </a:r>
          </a:p>
          <a:p>
            <a:pPr algn="l">
              <a:lnSpc>
                <a:spcPts val="3240"/>
              </a:lnSpc>
            </a:pPr>
          </a:p>
          <a:p>
            <a:pPr algn="l">
              <a:lnSpc>
                <a:spcPts val="3240"/>
              </a:lnSpc>
            </a:pPr>
          </a:p>
        </p:txBody>
      </p:sp>
    </p:spTree>
  </p:cSld>
  <p:clrMapOvr>
    <a:masterClrMapping/>
  </p:clrMapOvr>
  <p:transition spd="fast">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DAHH-_w7Rtg</dc:identifier>
  <dcterms:modified xsi:type="dcterms:W3CDTF">2011-08-01T06:04:30Z</dcterms:modified>
  <cp:revision>1</cp:revision>
  <dc:title>Template Apresentação.odp</dc:title>
</cp:coreProperties>
</file>